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Helvetica Neue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HelveticaNeue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HelveticaNeue-italic.fntdata"/><Relationship Id="rId23" Type="http://schemas.openxmlformats.org/officeDocument/2006/relationships/font" Target="fonts/HelveticaNeue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HelveticaNeue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83e9a92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83e9a92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83fa092a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83fa092a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83fa092a7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83fa092a7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83e9a92d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83e9a92d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83e9a92d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83e9a92d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83e9a92d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83e9a92d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83e9a92d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83e9a92d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 and Analytics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Using d3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Work is uploaded on Github privately.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https://github.com/akshat-khare/datavisproject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  <p:sp>
        <p:nvSpPr>
          <p:cNvPr id="132" name="Google Shape;132;p23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 was explored, learnt and applied</a:t>
            </a:r>
            <a:endParaRPr/>
          </a:p>
        </p:txBody>
      </p:sp>
      <p:pic>
        <p:nvPicPr>
          <p:cNvPr descr="Black and white image of ladder handles coming out of the water onto a floating dock" id="133" name="Google Shape;133;p23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Akshat Khare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https://github.com/akshat-khare/datavisproject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40" name="Google Shape;140;p24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Introduction	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task of visualization of twitter data was completed and the code has been uploaded to Github.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LocalHttp server can be setup with the help of Python and the pages can be accessed.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One of the instance of the visualization : Bubble chart has been integrated in the website and is up and running.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D3?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Data-Driven Documents</a:t>
            </a:r>
            <a:endParaRPr b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D3.js</a:t>
            </a:r>
            <a:r>
              <a:rPr lang="en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is a JavaScript library for manipulating documents based on data. </a:t>
            </a:r>
            <a:r>
              <a:rPr b="1" lang="en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D3</a:t>
            </a:r>
            <a:r>
              <a:rPr lang="en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helps you bring data to life using HTML, SVG, and CSS. D3’s emphasis on web standards gives you the full capabilities of modern browsers without tying yourself to a proprietary framework, combining powerful visualization components and a data-driven approach to DOM manipulation.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Discussed various visualizations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Learnt D3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Experimented with some visualizations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Generic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Deployment on the server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Bubble chart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180250" y="1488725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nice way of displaying </a:t>
            </a:r>
            <a:r>
              <a:rPr lang="en"/>
              <a:t>weighted</a:t>
            </a:r>
            <a:r>
              <a:rPr lang="en"/>
              <a:t> features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2353" y="244050"/>
            <a:ext cx="510923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Bubble chart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Data can also be segregated and compared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5200" y="902300"/>
            <a:ext cx="5805125" cy="3445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 charts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Simple bar charts with interactive information can be helpful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7053" y="714525"/>
            <a:ext cx="5286375" cy="391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Chloropleth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Chloropleth representation can be helpful in geographic data representation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9453" y="357800"/>
            <a:ext cx="480635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WordClouds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Wordcloud like this could help in literal and segmented representation of data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9575" y="1023375"/>
            <a:ext cx="5805125" cy="3096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